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83" r:id="rId3"/>
    <p:sldId id="284" r:id="rId4"/>
    <p:sldId id="282" r:id="rId5"/>
    <p:sldId id="281" r:id="rId6"/>
    <p:sldId id="287" r:id="rId7"/>
    <p:sldId id="285" r:id="rId8"/>
    <p:sldId id="286" r:id="rId9"/>
    <p:sldId id="280" r:id="rId10"/>
    <p:sldId id="279" r:id="rId11"/>
    <p:sldId id="276" r:id="rId12"/>
    <p:sldId id="278" r:id="rId13"/>
    <p:sldId id="277" r:id="rId14"/>
    <p:sldId id="273" r:id="rId15"/>
    <p:sldId id="256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34DEC7-422F-4F14-9AEB-95F2950038D2}" v="33" dt="2024-04-26T06:57:52.5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uti Wali" userId="709a28f2-e7e2-49db-8e67-c395343d7250" providerId="ADAL" clId="{1834DEC7-422F-4F14-9AEB-95F2950038D2}"/>
    <pc:docChg chg="custSel addSld delSld modSld sldOrd">
      <pc:chgData name="Shruti Wali" userId="709a28f2-e7e2-49db-8e67-c395343d7250" providerId="ADAL" clId="{1834DEC7-422F-4F14-9AEB-95F2950038D2}" dt="2024-04-26T06:57:52.512" v="164" actId="14100"/>
      <pc:docMkLst>
        <pc:docMk/>
      </pc:docMkLst>
      <pc:sldChg chg="ord">
        <pc:chgData name="Shruti Wali" userId="709a28f2-e7e2-49db-8e67-c395343d7250" providerId="ADAL" clId="{1834DEC7-422F-4F14-9AEB-95F2950038D2}" dt="2024-04-26T06:05:28.183" v="4"/>
        <pc:sldMkLst>
          <pc:docMk/>
          <pc:sldMk cId="723638822" sldId="256"/>
        </pc:sldMkLst>
      </pc:sldChg>
      <pc:sldChg chg="addSp new del">
        <pc:chgData name="Shruti Wali" userId="709a28f2-e7e2-49db-8e67-c395343d7250" providerId="ADAL" clId="{1834DEC7-422F-4F14-9AEB-95F2950038D2}" dt="2024-04-26T06:07:46.020" v="58" actId="47"/>
        <pc:sldMkLst>
          <pc:docMk/>
          <pc:sldMk cId="2837788253" sldId="271"/>
        </pc:sldMkLst>
        <pc:picChg chg="add">
          <ac:chgData name="Shruti Wali" userId="709a28f2-e7e2-49db-8e67-c395343d7250" providerId="ADAL" clId="{1834DEC7-422F-4F14-9AEB-95F2950038D2}" dt="2024-04-26T06:06:24.964" v="49"/>
          <ac:picMkLst>
            <pc:docMk/>
            <pc:sldMk cId="2837788253" sldId="271"/>
            <ac:picMk id="1026" creationId="{3F7D8535-1485-B15D-743C-F0BE9537ADA4}"/>
          </ac:picMkLst>
        </pc:picChg>
      </pc:sldChg>
      <pc:sldChg chg="new del">
        <pc:chgData name="Shruti Wali" userId="709a28f2-e7e2-49db-8e67-c395343d7250" providerId="ADAL" clId="{1834DEC7-422F-4F14-9AEB-95F2950038D2}" dt="2024-04-26T06:06:51.717" v="51" actId="2696"/>
        <pc:sldMkLst>
          <pc:docMk/>
          <pc:sldMk cId="1553756626" sldId="272"/>
        </pc:sldMkLst>
      </pc:sldChg>
      <pc:sldChg chg="modSp new mod">
        <pc:chgData name="Shruti Wali" userId="709a28f2-e7e2-49db-8e67-c395343d7250" providerId="ADAL" clId="{1834DEC7-422F-4F14-9AEB-95F2950038D2}" dt="2024-04-26T06:10:33.592" v="145" actId="14100"/>
        <pc:sldMkLst>
          <pc:docMk/>
          <pc:sldMk cId="2978705645" sldId="273"/>
        </pc:sldMkLst>
        <pc:spChg chg="mod">
          <ac:chgData name="Shruti Wali" userId="709a28f2-e7e2-49db-8e67-c395343d7250" providerId="ADAL" clId="{1834DEC7-422F-4F14-9AEB-95F2950038D2}" dt="2024-04-26T06:10:33.592" v="145" actId="14100"/>
          <ac:spMkLst>
            <pc:docMk/>
            <pc:sldMk cId="2978705645" sldId="273"/>
            <ac:spMk id="2" creationId="{27433961-1E71-4532-945E-A8EC5204D77C}"/>
          </ac:spMkLst>
        </pc:spChg>
      </pc:sldChg>
      <pc:sldChg chg="new del">
        <pc:chgData name="Shruti Wali" userId="709a28f2-e7e2-49db-8e67-c395343d7250" providerId="ADAL" clId="{1834DEC7-422F-4F14-9AEB-95F2950038D2}" dt="2024-04-26T06:06:33.693" v="50" actId="2696"/>
        <pc:sldMkLst>
          <pc:docMk/>
          <pc:sldMk cId="1821006200" sldId="274"/>
        </pc:sldMkLst>
      </pc:sldChg>
      <pc:sldChg chg="modSp new mod ord">
        <pc:chgData name="Shruti Wali" userId="709a28f2-e7e2-49db-8e67-c395343d7250" providerId="ADAL" clId="{1834DEC7-422F-4F14-9AEB-95F2950038D2}" dt="2024-04-26T06:56:49.204" v="149"/>
        <pc:sldMkLst>
          <pc:docMk/>
          <pc:sldMk cId="2835550747" sldId="275"/>
        </pc:sldMkLst>
        <pc:spChg chg="mod">
          <ac:chgData name="Shruti Wali" userId="709a28f2-e7e2-49db-8e67-c395343d7250" providerId="ADAL" clId="{1834DEC7-422F-4F14-9AEB-95F2950038D2}" dt="2024-04-26T06:56:49.204" v="149"/>
          <ac:spMkLst>
            <pc:docMk/>
            <pc:sldMk cId="2835550747" sldId="275"/>
            <ac:spMk id="2" creationId="{20CBE33B-1974-714D-B45B-4F16E83AC426}"/>
          </ac:spMkLst>
        </pc:spChg>
      </pc:sldChg>
      <pc:sldChg chg="addSp delSp modSp new mod">
        <pc:chgData name="Shruti Wali" userId="709a28f2-e7e2-49db-8e67-c395343d7250" providerId="ADAL" clId="{1834DEC7-422F-4F14-9AEB-95F2950038D2}" dt="2024-04-26T06:08:05.781" v="63" actId="14100"/>
        <pc:sldMkLst>
          <pc:docMk/>
          <pc:sldMk cId="4049285552" sldId="276"/>
        </pc:sldMkLst>
        <pc:spChg chg="mod">
          <ac:chgData name="Shruti Wali" userId="709a28f2-e7e2-49db-8e67-c395343d7250" providerId="ADAL" clId="{1834DEC7-422F-4F14-9AEB-95F2950038D2}" dt="2024-04-26T06:07:28.365" v="54"/>
          <ac:spMkLst>
            <pc:docMk/>
            <pc:sldMk cId="4049285552" sldId="276"/>
            <ac:spMk id="2" creationId="{007CCF21-22D7-64C4-E2F3-8991BE40DECB}"/>
          </ac:spMkLst>
        </pc:spChg>
        <pc:spChg chg="del">
          <ac:chgData name="Shruti Wali" userId="709a28f2-e7e2-49db-8e67-c395343d7250" providerId="ADAL" clId="{1834DEC7-422F-4F14-9AEB-95F2950038D2}" dt="2024-04-26T06:07:02.126" v="53"/>
          <ac:spMkLst>
            <pc:docMk/>
            <pc:sldMk cId="4049285552" sldId="276"/>
            <ac:spMk id="3" creationId="{161B201F-F3C1-49FD-BBA8-C1078F6ECB84}"/>
          </ac:spMkLst>
        </pc:spChg>
        <pc:spChg chg="add del mod">
          <ac:chgData name="Shruti Wali" userId="709a28f2-e7e2-49db-8e67-c395343d7250" providerId="ADAL" clId="{1834DEC7-422F-4F14-9AEB-95F2950038D2}" dt="2024-04-26T06:07:56.105" v="59"/>
          <ac:spMkLst>
            <pc:docMk/>
            <pc:sldMk cId="4049285552" sldId="276"/>
            <ac:spMk id="5" creationId="{68084DDB-7266-C10E-610E-5C7B76A12046}"/>
          </ac:spMkLst>
        </pc:spChg>
        <pc:picChg chg="add del mod">
          <ac:chgData name="Shruti Wali" userId="709a28f2-e7e2-49db-8e67-c395343d7250" providerId="ADAL" clId="{1834DEC7-422F-4F14-9AEB-95F2950038D2}" dt="2024-04-26T06:07:31.179" v="55" actId="478"/>
          <ac:picMkLst>
            <pc:docMk/>
            <pc:sldMk cId="4049285552" sldId="276"/>
            <ac:picMk id="4" creationId="{3430DA3D-B94A-C1B3-5643-618EF8BA67AD}"/>
          </ac:picMkLst>
        </pc:picChg>
        <pc:picChg chg="add mod">
          <ac:chgData name="Shruti Wali" userId="709a28f2-e7e2-49db-8e67-c395343d7250" providerId="ADAL" clId="{1834DEC7-422F-4F14-9AEB-95F2950038D2}" dt="2024-04-26T06:08:05.781" v="63" actId="14100"/>
          <ac:picMkLst>
            <pc:docMk/>
            <pc:sldMk cId="4049285552" sldId="276"/>
            <ac:picMk id="3074" creationId="{A4AD103E-E429-B5A3-6D2A-2946DF898C02}"/>
          </ac:picMkLst>
        </pc:picChg>
      </pc:sldChg>
      <pc:sldChg chg="addSp delSp modSp new mod">
        <pc:chgData name="Shruti Wali" userId="709a28f2-e7e2-49db-8e67-c395343d7250" providerId="ADAL" clId="{1834DEC7-422F-4F14-9AEB-95F2950038D2}" dt="2024-04-26T06:10:11.512" v="140" actId="20577"/>
        <pc:sldMkLst>
          <pc:docMk/>
          <pc:sldMk cId="375169401" sldId="277"/>
        </pc:sldMkLst>
        <pc:spChg chg="mod">
          <ac:chgData name="Shruti Wali" userId="709a28f2-e7e2-49db-8e67-c395343d7250" providerId="ADAL" clId="{1834DEC7-422F-4F14-9AEB-95F2950038D2}" dt="2024-04-26T06:10:11.512" v="140" actId="20577"/>
          <ac:spMkLst>
            <pc:docMk/>
            <pc:sldMk cId="375169401" sldId="277"/>
            <ac:spMk id="2" creationId="{8E3E6696-FC5A-9A32-55FB-C8221BB62D9C}"/>
          </ac:spMkLst>
        </pc:spChg>
        <pc:spChg chg="del">
          <ac:chgData name="Shruti Wali" userId="709a28f2-e7e2-49db-8e67-c395343d7250" providerId="ADAL" clId="{1834DEC7-422F-4F14-9AEB-95F2950038D2}" dt="2024-04-26T06:07:43.989" v="57"/>
          <ac:spMkLst>
            <pc:docMk/>
            <pc:sldMk cId="375169401" sldId="277"/>
            <ac:spMk id="3" creationId="{142A5DF2-40E0-B5C3-1D38-21DC6A87F9EA}"/>
          </ac:spMkLst>
        </pc:spChg>
        <pc:picChg chg="add mod">
          <ac:chgData name="Shruti Wali" userId="709a28f2-e7e2-49db-8e67-c395343d7250" providerId="ADAL" clId="{1834DEC7-422F-4F14-9AEB-95F2950038D2}" dt="2024-04-26T06:07:43.989" v="57"/>
          <ac:picMkLst>
            <pc:docMk/>
            <pc:sldMk cId="375169401" sldId="277"/>
            <ac:picMk id="4" creationId="{8181122C-E529-6DFB-208E-70EAC11541EB}"/>
          </ac:picMkLst>
        </pc:picChg>
      </pc:sldChg>
      <pc:sldChg chg="addSp delSp modSp add mod">
        <pc:chgData name="Shruti Wali" userId="709a28f2-e7e2-49db-8e67-c395343d7250" providerId="ADAL" clId="{1834DEC7-422F-4F14-9AEB-95F2950038D2}" dt="2024-04-26T06:08:47.007" v="74" actId="14100"/>
        <pc:sldMkLst>
          <pc:docMk/>
          <pc:sldMk cId="3672420562" sldId="278"/>
        </pc:sldMkLst>
        <pc:spChg chg="mod">
          <ac:chgData name="Shruti Wali" userId="709a28f2-e7e2-49db-8e67-c395343d7250" providerId="ADAL" clId="{1834DEC7-422F-4F14-9AEB-95F2950038D2}" dt="2024-04-26T06:08:26.386" v="67" actId="27636"/>
          <ac:spMkLst>
            <pc:docMk/>
            <pc:sldMk cId="3672420562" sldId="278"/>
            <ac:spMk id="2" creationId="{007CCF21-22D7-64C4-E2F3-8991BE40DECB}"/>
          </ac:spMkLst>
        </pc:spChg>
        <pc:spChg chg="add mod">
          <ac:chgData name="Shruti Wali" userId="709a28f2-e7e2-49db-8e67-c395343d7250" providerId="ADAL" clId="{1834DEC7-422F-4F14-9AEB-95F2950038D2}" dt="2024-04-26T06:08:34.261" v="68" actId="478"/>
          <ac:spMkLst>
            <pc:docMk/>
            <pc:sldMk cId="3672420562" sldId="278"/>
            <ac:spMk id="3" creationId="{91288A8C-5B03-456A-29F4-BB4A5CEFBD31}"/>
          </ac:spMkLst>
        </pc:spChg>
        <pc:picChg chg="del">
          <ac:chgData name="Shruti Wali" userId="709a28f2-e7e2-49db-8e67-c395343d7250" providerId="ADAL" clId="{1834DEC7-422F-4F14-9AEB-95F2950038D2}" dt="2024-04-26T06:08:34.261" v="68" actId="478"/>
          <ac:picMkLst>
            <pc:docMk/>
            <pc:sldMk cId="3672420562" sldId="278"/>
            <ac:picMk id="3074" creationId="{A4AD103E-E429-B5A3-6D2A-2946DF898C02}"/>
          </ac:picMkLst>
        </pc:picChg>
        <pc:picChg chg="add mod">
          <ac:chgData name="Shruti Wali" userId="709a28f2-e7e2-49db-8e67-c395343d7250" providerId="ADAL" clId="{1834DEC7-422F-4F14-9AEB-95F2950038D2}" dt="2024-04-26T06:08:47.007" v="74" actId="14100"/>
          <ac:picMkLst>
            <pc:docMk/>
            <pc:sldMk cId="3672420562" sldId="278"/>
            <ac:picMk id="4098" creationId="{63F018EF-10D6-18D9-A32E-D016E520B9EC}"/>
          </ac:picMkLst>
        </pc:picChg>
      </pc:sldChg>
      <pc:sldChg chg="addSp delSp modSp add mod">
        <pc:chgData name="Shruti Wali" userId="709a28f2-e7e2-49db-8e67-c395343d7250" providerId="ADAL" clId="{1834DEC7-422F-4F14-9AEB-95F2950038D2}" dt="2024-04-26T06:09:40.494" v="117" actId="313"/>
        <pc:sldMkLst>
          <pc:docMk/>
          <pc:sldMk cId="2616657363" sldId="279"/>
        </pc:sldMkLst>
        <pc:spChg chg="mod">
          <ac:chgData name="Shruti Wali" userId="709a28f2-e7e2-49db-8e67-c395343d7250" providerId="ADAL" clId="{1834DEC7-422F-4F14-9AEB-95F2950038D2}" dt="2024-04-26T06:09:40.494" v="117" actId="313"/>
          <ac:spMkLst>
            <pc:docMk/>
            <pc:sldMk cId="2616657363" sldId="279"/>
            <ac:spMk id="2" creationId="{007CCF21-22D7-64C4-E2F3-8991BE40DECB}"/>
          </ac:spMkLst>
        </pc:spChg>
        <pc:picChg chg="del">
          <ac:chgData name="Shruti Wali" userId="709a28f2-e7e2-49db-8e67-c395343d7250" providerId="ADAL" clId="{1834DEC7-422F-4F14-9AEB-95F2950038D2}" dt="2024-04-26T06:09:03.150" v="76" actId="478"/>
          <ac:picMkLst>
            <pc:docMk/>
            <pc:sldMk cId="2616657363" sldId="279"/>
            <ac:picMk id="4098" creationId="{63F018EF-10D6-18D9-A32E-D016E520B9EC}"/>
          </ac:picMkLst>
        </pc:picChg>
        <pc:picChg chg="add mod">
          <ac:chgData name="Shruti Wali" userId="709a28f2-e7e2-49db-8e67-c395343d7250" providerId="ADAL" clId="{1834DEC7-422F-4F14-9AEB-95F2950038D2}" dt="2024-04-26T06:09:22.907" v="84" actId="14100"/>
          <ac:picMkLst>
            <pc:docMk/>
            <pc:sldMk cId="2616657363" sldId="279"/>
            <ac:picMk id="5122" creationId="{3ADA211A-20EA-5B6A-AEA2-3EC475964E34}"/>
          </ac:picMkLst>
        </pc:picChg>
      </pc:sldChg>
      <pc:sldChg chg="add">
        <pc:chgData name="Shruti Wali" userId="709a28f2-e7e2-49db-8e67-c395343d7250" providerId="ADAL" clId="{1834DEC7-422F-4F14-9AEB-95F2950038D2}" dt="2024-04-26T06:56:30.425" v="146" actId="2890"/>
        <pc:sldMkLst>
          <pc:docMk/>
          <pc:sldMk cId="1002603732" sldId="280"/>
        </pc:sldMkLst>
      </pc:sldChg>
      <pc:sldChg chg="addSp delSp modSp new mod">
        <pc:chgData name="Shruti Wali" userId="709a28f2-e7e2-49db-8e67-c395343d7250" providerId="ADAL" clId="{1834DEC7-422F-4F14-9AEB-95F2950038D2}" dt="2024-04-26T06:57:20.664" v="155" actId="14100"/>
        <pc:sldMkLst>
          <pc:docMk/>
          <pc:sldMk cId="1388559870" sldId="281"/>
        </pc:sldMkLst>
        <pc:spChg chg="mod">
          <ac:chgData name="Shruti Wali" userId="709a28f2-e7e2-49db-8e67-c395343d7250" providerId="ADAL" clId="{1834DEC7-422F-4F14-9AEB-95F2950038D2}" dt="2024-04-26T06:57:07.798" v="152" actId="27636"/>
          <ac:spMkLst>
            <pc:docMk/>
            <pc:sldMk cId="1388559870" sldId="281"/>
            <ac:spMk id="2" creationId="{CEE03A6E-424B-27E6-1695-0DB755BEEF68}"/>
          </ac:spMkLst>
        </pc:spChg>
        <pc:spChg chg="del">
          <ac:chgData name="Shruti Wali" userId="709a28f2-e7e2-49db-8e67-c395343d7250" providerId="ADAL" clId="{1834DEC7-422F-4F14-9AEB-95F2950038D2}" dt="2024-04-26T06:57:16.131" v="153"/>
          <ac:spMkLst>
            <pc:docMk/>
            <pc:sldMk cId="1388559870" sldId="281"/>
            <ac:spMk id="3" creationId="{60E295B1-F5AC-5B3A-195D-F55803A7FFF8}"/>
          </ac:spMkLst>
        </pc:spChg>
        <pc:picChg chg="add mod">
          <ac:chgData name="Shruti Wali" userId="709a28f2-e7e2-49db-8e67-c395343d7250" providerId="ADAL" clId="{1834DEC7-422F-4F14-9AEB-95F2950038D2}" dt="2024-04-26T06:57:20.664" v="155" actId="14100"/>
          <ac:picMkLst>
            <pc:docMk/>
            <pc:sldMk cId="1388559870" sldId="281"/>
            <ac:picMk id="6146" creationId="{327CDBAC-E3B6-DACB-0939-971E9CC5AB72}"/>
          </ac:picMkLst>
        </pc:picChg>
      </pc:sldChg>
      <pc:sldChg chg="addSp delSp modSp add mod">
        <pc:chgData name="Shruti Wali" userId="709a28f2-e7e2-49db-8e67-c395343d7250" providerId="ADAL" clId="{1834DEC7-422F-4F14-9AEB-95F2950038D2}" dt="2024-04-26T06:57:52.512" v="164" actId="14100"/>
        <pc:sldMkLst>
          <pc:docMk/>
          <pc:sldMk cId="1786490536" sldId="282"/>
        </pc:sldMkLst>
        <pc:spChg chg="mod">
          <ac:chgData name="Shruti Wali" userId="709a28f2-e7e2-49db-8e67-c395343d7250" providerId="ADAL" clId="{1834DEC7-422F-4F14-9AEB-95F2950038D2}" dt="2024-04-26T06:57:36.697" v="159"/>
          <ac:spMkLst>
            <pc:docMk/>
            <pc:sldMk cId="1786490536" sldId="282"/>
            <ac:spMk id="2" creationId="{CEE03A6E-424B-27E6-1695-0DB755BEEF68}"/>
          </ac:spMkLst>
        </pc:spChg>
        <pc:spChg chg="add mod">
          <ac:chgData name="Shruti Wali" userId="709a28f2-e7e2-49db-8e67-c395343d7250" providerId="ADAL" clId="{1834DEC7-422F-4F14-9AEB-95F2950038D2}" dt="2024-04-26T06:57:42.232" v="160" actId="478"/>
          <ac:spMkLst>
            <pc:docMk/>
            <pc:sldMk cId="1786490536" sldId="282"/>
            <ac:spMk id="3" creationId="{AEECE9DC-9D4F-AAAA-9327-1CC98204DE6C}"/>
          </ac:spMkLst>
        </pc:spChg>
        <pc:picChg chg="del">
          <ac:chgData name="Shruti Wali" userId="709a28f2-e7e2-49db-8e67-c395343d7250" providerId="ADAL" clId="{1834DEC7-422F-4F14-9AEB-95F2950038D2}" dt="2024-04-26T06:57:42.232" v="160" actId="478"/>
          <ac:picMkLst>
            <pc:docMk/>
            <pc:sldMk cId="1786490536" sldId="282"/>
            <ac:picMk id="6146" creationId="{327CDBAC-E3B6-DACB-0939-971E9CC5AB72}"/>
          </ac:picMkLst>
        </pc:picChg>
        <pc:picChg chg="add mod">
          <ac:chgData name="Shruti Wali" userId="709a28f2-e7e2-49db-8e67-c395343d7250" providerId="ADAL" clId="{1834DEC7-422F-4F14-9AEB-95F2950038D2}" dt="2024-04-26T06:57:52.512" v="164" actId="14100"/>
          <ac:picMkLst>
            <pc:docMk/>
            <pc:sldMk cId="1786490536" sldId="282"/>
            <ac:picMk id="7170" creationId="{4E30F01D-AF2F-FEE5-9553-32B822A09B6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0DB7A-BB80-4B5F-98B1-2DC90AFFC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47D574-6DE9-D307-CDFF-2F28A2140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D409F-A80E-AE48-D57C-F4611763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786EC-8C60-46AC-95D4-5CA210F6B04F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49363-9BDE-E24A-657A-479C0B094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29949-5612-2220-2247-7AAEB1816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B4CD-0B6A-416F-B6E8-319CE0F2A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2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24947-0B2F-8A08-84FF-3F1306DD9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84AE7B-03BA-4B94-C130-14AB0FE0A3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862BC-8773-87BA-88F3-1EE598915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786EC-8C60-46AC-95D4-5CA210F6B04F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4BAB3-0655-C8E4-EC53-0A16E744A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E15A8-A67D-7FD5-157B-B121E074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B4CD-0B6A-416F-B6E8-319CE0F2A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57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8C6EBE-91E9-EE80-32DC-1F0A1191C8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4A81BE-C910-981C-FB73-B006D2E7DA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064E4-46EF-28A7-1F04-39E1FA0BF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786EC-8C60-46AC-95D4-5CA210F6B04F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0BB22-7E26-6289-C471-F060F4FAA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97CD7-7223-E8AC-7233-4B856409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B4CD-0B6A-416F-B6E8-319CE0F2A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D4FB0-A175-0597-8F66-3B3E3D5B6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EA40A-A834-D7E8-A402-8D709E492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2C1CF-B567-27F3-D3A0-0F46349DF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786EC-8C60-46AC-95D4-5CA210F6B04F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A1332-F051-3D29-5756-64B636DA6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AD1CE-1B8C-CED7-23CB-911516EC9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B4CD-0B6A-416F-B6E8-319CE0F2A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4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A27B9-4D43-5678-4CDC-C9AC11EF0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9633F-AB63-4AF8-1558-CA00D0D29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AF5CD-F7C9-B609-45C9-1497D572C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786EC-8C60-46AC-95D4-5CA210F6B04F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EA36C-47E1-B593-B172-162D88742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46CA4-0E46-765C-0396-681B7098B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B4CD-0B6A-416F-B6E8-319CE0F2A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78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CC1B7-19F2-01E3-9B75-9E0E1B352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6AEB6-6696-8363-9047-1CEC6B9E6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B7808-531C-DDA0-2930-08517B76F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3E1EF8-E9EF-832C-7D93-8EF054421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786EC-8C60-46AC-95D4-5CA210F6B04F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484AA-30AA-0ACF-9017-DA684C7F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DA2AF-2004-8E8E-F818-726A1770E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B4CD-0B6A-416F-B6E8-319CE0F2A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4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05A79-3372-05E0-251F-02D7E26E3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D7CDF-DD4C-7329-1692-30AD74C72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0863FB-CE23-EE79-8626-BF6914AEB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86F78F-96C4-2A9E-CBE2-299D937FEB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4ECCBD-F6DD-9FA8-6EE2-E6A70F7025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181B4A-45DC-B9F9-445B-46D0B26A8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786EC-8C60-46AC-95D4-5CA210F6B04F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6BBE45-2E17-CFE5-A386-90B165364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D0CD2-7959-504A-AD2C-F1F10EE8F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B4CD-0B6A-416F-B6E8-319CE0F2A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31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C792-D83C-36A7-0DF1-9C5FA2911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804B22-0C67-9833-C9C8-6EDB5D91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786EC-8C60-46AC-95D4-5CA210F6B04F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567FF7-3D5C-0FCD-A1B5-3C5FCAF6C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5372BE-4046-6939-987E-16606ED14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B4CD-0B6A-416F-B6E8-319CE0F2A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52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166E26-3075-CF63-ACBB-960919E61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786EC-8C60-46AC-95D4-5CA210F6B04F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C81D62-26B5-790A-40E3-C4B4D2578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A6E7E-E6FE-D968-2BBF-39E8B1EE2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B4CD-0B6A-416F-B6E8-319CE0F2A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9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3A083-7338-E3F1-EE5D-E8B49E87D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568D-5D2B-F384-8FF3-3BF631408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A19FED-0D50-FB7E-4F89-4AEA3DC84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3DEF1-E7C2-660F-1A74-F6FAAF3B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786EC-8C60-46AC-95D4-5CA210F6B04F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FA202E-2A15-570D-BE88-D609ED4E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25C10-F3DB-BFB6-6662-F1557333C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B4CD-0B6A-416F-B6E8-319CE0F2A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00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FB722-861B-7BCE-1701-EEB13D15D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A94A41-BDD5-BA85-F39F-6065DC3DCA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F71ED-E1B4-63F0-9880-885A232BB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AB181-BF7F-1545-C0C3-3E99B7F6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786EC-8C60-46AC-95D4-5CA210F6B04F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3D85B-E910-2C68-343C-2772563A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161F5-D137-7679-9282-BD15D78E3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FB4CD-0B6A-416F-B6E8-319CE0F2A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3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9B606F-2D05-BBC9-E3C6-CCF2BDBB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354C7-154D-458A-81CA-999A3BB3A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5CB47-247F-8B8D-B2D3-1D1CCB3C4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A786EC-8C60-46AC-95D4-5CA210F6B04F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2E5AC-F8A6-D3B7-3559-342EF3FE9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4121E-E863-2CB2-0D84-E93902920C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6FB4CD-0B6A-416F-B6E8-319CE0F2A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E33B-1974-714D-B45B-4F16E83A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36" y="316366"/>
            <a:ext cx="10515600" cy="2852737"/>
          </a:xfrm>
        </p:spPr>
        <p:txBody>
          <a:bodyPr/>
          <a:lstStyle/>
          <a:p>
            <a:r>
              <a:rPr lang="en-US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hne"/>
              </a:rPr>
              <a:t>Pessimistic and Optimistic Locking in JPA, Spring Boot</a:t>
            </a:r>
            <a:br>
              <a:rPr lang="en-US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hne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BBD5-2767-AA09-2BE3-65591C84D2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FF6538-CB0C-DF87-96CF-7DB5034AC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43" y="2449285"/>
            <a:ext cx="6858000" cy="398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550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CCF21-22D7-64C4-E2F3-8991BE40D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006909"/>
                </a:solidFill>
                <a:effectLst/>
                <a:highlight>
                  <a:srgbClr val="FFFFFF"/>
                </a:highlight>
                <a:latin typeface="-apple-system"/>
              </a:rPr>
              <a:t>Authentication Manger</a:t>
            </a:r>
            <a:br>
              <a:rPr lang="en-US" b="0" i="0" dirty="0">
                <a:solidFill>
                  <a:srgbClr val="006909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br>
              <a:rPr lang="en-US" b="0" i="0" dirty="0">
                <a:solidFill>
                  <a:srgbClr val="006909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88A8C-5B03-456A-29F4-BB4A5CEFB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Spring Boot Security Authentication Manager">
            <a:extLst>
              <a:ext uri="{FF2B5EF4-FFF2-40B4-BE49-F238E27FC236}">
                <a16:creationId xmlns:a16="http://schemas.microsoft.com/office/drawing/2014/main" id="{3ADA211A-20EA-5B6A-AEA2-3EC475964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4" y="1690687"/>
            <a:ext cx="11125200" cy="499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657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CCF21-22D7-64C4-E2F3-8991BE40D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6909"/>
                </a:solidFill>
                <a:effectLst/>
                <a:highlight>
                  <a:srgbClr val="FFFFFF"/>
                </a:highlight>
                <a:latin typeface="-apple-system"/>
              </a:rPr>
              <a:t>Generating JWT</a:t>
            </a:r>
            <a:br>
              <a:rPr lang="en-US" b="0" i="0" dirty="0">
                <a:solidFill>
                  <a:srgbClr val="006909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n-US" dirty="0"/>
          </a:p>
        </p:txBody>
      </p:sp>
      <p:pic>
        <p:nvPicPr>
          <p:cNvPr id="3074" name="Picture 2" descr="Spring Boot JWT Generate Token">
            <a:extLst>
              <a:ext uri="{FF2B5EF4-FFF2-40B4-BE49-F238E27FC236}">
                <a16:creationId xmlns:a16="http://schemas.microsoft.com/office/drawing/2014/main" id="{A4AD103E-E429-B5A3-6D2A-2946DF898C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5" y="1230086"/>
            <a:ext cx="10983685" cy="546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285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CCF21-22D7-64C4-E2F3-8991BE40D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006909"/>
                </a:solidFill>
                <a:effectLst/>
                <a:highlight>
                  <a:srgbClr val="FFFFFF"/>
                </a:highlight>
                <a:latin typeface="-apple-system"/>
              </a:rPr>
              <a:t>Validating JWT</a:t>
            </a:r>
            <a:br>
              <a:rPr lang="en-US" b="0" i="0" dirty="0">
                <a:solidFill>
                  <a:srgbClr val="006909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br>
              <a:rPr lang="en-US" b="0" i="0" dirty="0">
                <a:solidFill>
                  <a:srgbClr val="006909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88A8C-5B03-456A-29F4-BB4A5CEFB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Spring Boot JWT Validate Token">
            <a:extLst>
              <a:ext uri="{FF2B5EF4-FFF2-40B4-BE49-F238E27FC236}">
                <a16:creationId xmlns:a16="http://schemas.microsoft.com/office/drawing/2014/main" id="{63F018EF-10D6-18D9-A32E-D016E520B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43" y="1143001"/>
            <a:ext cx="11451771" cy="561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420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E6696-FC5A-9A32-55FB-C8221BB62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API with JWT Token</a:t>
            </a:r>
          </a:p>
        </p:txBody>
      </p:sp>
      <p:pic>
        <p:nvPicPr>
          <p:cNvPr id="4" name="Picture 2" descr="Spring Boot JWT Workflow">
            <a:extLst>
              <a:ext uri="{FF2B5EF4-FFF2-40B4-BE49-F238E27FC236}">
                <a16:creationId xmlns:a16="http://schemas.microsoft.com/office/drawing/2014/main" id="{8181122C-E529-6DFB-208E-70EAC11541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7" y="1962944"/>
            <a:ext cx="6143625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69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33961-1E71-4532-945E-A8EC5204D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772" y="1736725"/>
            <a:ext cx="10515600" cy="2955018"/>
          </a:xfrm>
        </p:spPr>
        <p:txBody>
          <a:bodyPr>
            <a:normAutofit/>
          </a:bodyPr>
          <a:lstStyle/>
          <a:p>
            <a:r>
              <a:rPr lang="en-US" sz="4800" dirty="0"/>
              <a:t>Spring Cloud</a:t>
            </a:r>
          </a:p>
        </p:txBody>
      </p:sp>
    </p:spTree>
    <p:extLst>
      <p:ext uri="{BB962C8B-B14F-4D97-AF65-F5344CB8AC3E}">
        <p14:creationId xmlns:p14="http://schemas.microsoft.com/office/powerpoint/2010/main" val="2978705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424BB8-BF8E-045E-BDC3-3CE815922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37" y="1028576"/>
            <a:ext cx="9265126" cy="48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38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BB814E-0402-28C5-EA25-0F1AC501B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39" y="1206386"/>
            <a:ext cx="9163521" cy="444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01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200E61-8A98-86D9-9FAB-C861B19B4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580" y="1247663"/>
            <a:ext cx="8534839" cy="436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7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02A98-0CCA-501F-04F0-E58A9C0E7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166" y="1196860"/>
            <a:ext cx="9093667" cy="44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29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DC285A-905A-CF16-D4E5-17E1627C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625" y="1196860"/>
            <a:ext cx="8750750" cy="44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27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A8E0-9563-5D79-9E85-7916A868F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hne"/>
              </a:rPr>
              <a:t>Pessimistic Locking in JPA</a:t>
            </a:r>
            <a:br>
              <a:rPr lang="en-US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hne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3D58-94A8-336E-6B7D-241BAD814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hne"/>
              </a:rPr>
              <a:t>PESSIMISTIC_READ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PESSIMISTIC_WRITE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PESSIMISTIC_FORCE_INCREMENT.</a:t>
            </a:r>
            <a:endParaRPr lang="en-US" dirty="0">
              <a:solidFill>
                <a:srgbClr val="242424"/>
              </a:solidFill>
              <a:highlight>
                <a:srgbClr val="FFFFFF"/>
              </a:highlight>
              <a:latin typeface="source-serif-pro"/>
            </a:endParaRPr>
          </a:p>
          <a:p>
            <a:endParaRPr lang="en-US" dirty="0">
              <a:solidFill>
                <a:srgbClr val="242424"/>
              </a:solidFill>
              <a:highlight>
                <a:srgbClr val="FFFFFF"/>
              </a:highlight>
              <a:latin typeface="source-serif-pro"/>
            </a:endParaRPr>
          </a:p>
          <a:p>
            <a:r>
              <a:rPr lang="en-US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hne"/>
              </a:rPr>
              <a:t>PESSIMISTIC_READ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F4FAF-F664-2098-12F1-D3B77144C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818" y="4342905"/>
            <a:ext cx="7958982" cy="214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73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32E3CE-1554-265C-CD72-1347AC8A9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4" y="1234962"/>
            <a:ext cx="8788852" cy="438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07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6A8FFC-B455-51EA-4689-BD4DD0B72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743" y="1254013"/>
            <a:ext cx="9036514" cy="43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06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FF74C-05DC-118F-9BFC-894BDFE32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899" y="1177809"/>
            <a:ext cx="7798201" cy="450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01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DF6BC1-2D47-0DAB-351F-A0898A977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427" y="1215911"/>
            <a:ext cx="8649145" cy="44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05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99FA1C-E96E-212D-7DD7-F0CC82C6B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733" y="1177809"/>
            <a:ext cx="8420533" cy="450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6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FB078-FF33-BBA5-F3AC-CFBA040CC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3189"/>
          </a:xfrm>
        </p:spPr>
        <p:txBody>
          <a:bodyPr>
            <a:noAutofit/>
          </a:bodyPr>
          <a:lstStyle/>
          <a:p>
            <a:r>
              <a:rPr lang="en-US" sz="2800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hne"/>
              </a:rPr>
              <a:t>PESSIMISTIC_WRITE</a:t>
            </a:r>
            <a:br>
              <a:rPr lang="en-US" sz="2800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hne"/>
              </a:rPr>
            </a:b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17F851-1C78-9AB8-92EA-1D19D4A21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86169"/>
            <a:ext cx="9963773" cy="225985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121EEF1-FA6A-FE6D-6BB2-A29B8D546E9B}"/>
              </a:ext>
            </a:extLst>
          </p:cNvPr>
          <p:cNvSpPr txBox="1">
            <a:spLocks/>
          </p:cNvSpPr>
          <p:nvPr/>
        </p:nvSpPr>
        <p:spPr>
          <a:xfrm>
            <a:off x="751115" y="31188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hne"/>
              </a:rPr>
              <a:t>PESSIMISTIC_FORCE_INCREMENT</a:t>
            </a:r>
            <a:endParaRPr lang="en-US" sz="2800" b="1" i="0" dirty="0">
              <a:solidFill>
                <a:srgbClr val="242424"/>
              </a:solidFill>
              <a:effectLst/>
              <a:highlight>
                <a:srgbClr val="FFFFFF"/>
              </a:highlight>
              <a:latin typeface="sohne"/>
            </a:endParaRPr>
          </a:p>
          <a:p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79E4CD-E718-DFB3-B911-4D8C8D43E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115" y="3254828"/>
            <a:ext cx="4944086" cy="3369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1BB1EA-8B9F-9781-E6A0-733599B1C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03" y="4229445"/>
            <a:ext cx="6407479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34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03A6E-424B-27E6-1695-0DB755BEE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hne"/>
              </a:rPr>
              <a:t>Optimistic Locking</a:t>
            </a:r>
            <a:br>
              <a:rPr lang="en-US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hne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E9DC-9D4F-AAAA-9327-1CC98204D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E30F01D-AF2F-FEE5-9553-32B822A09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1306286"/>
            <a:ext cx="11223172" cy="520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490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03A6E-424B-27E6-1695-0DB755BEE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hne"/>
              </a:rPr>
              <a:t>Pessimistic Locking</a:t>
            </a:r>
            <a:br>
              <a:rPr lang="en-US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hne"/>
              </a:rPr>
            </a:br>
            <a:br>
              <a:rPr lang="en-US" dirty="0">
                <a:effectLst/>
              </a:rPr>
            </a:b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27CDBAC-E3B6-DACB-0939-971E9CC5AB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13" y="1825625"/>
            <a:ext cx="1062445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559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A23EE-FA2B-129D-E048-0BE0D14BB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8DB38-1A2C-7434-6E0A-35F0D1912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Some rules for the declaration of a version attribute must be followed.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Each entity class must have a version attribute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Each table must have a version column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The type of version must be numeric such as Integer, Short, or Long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438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6C446-D606-63CA-2584-B309C004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hne"/>
              </a:rPr>
              <a:t>OPTIMISTIC</a:t>
            </a:r>
            <a:br>
              <a:rPr lang="en-US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hne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EB325-221E-2FB0-E460-F797EC80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716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hne"/>
              </a:rPr>
              <a:t>OPTIMISTIC</a:t>
            </a:r>
          </a:p>
          <a:p>
            <a:pPr marL="0" indent="0">
              <a:buNone/>
            </a:pPr>
            <a:endParaRPr lang="en-US" b="1" i="0" dirty="0">
              <a:solidFill>
                <a:srgbClr val="242424"/>
              </a:solidFill>
              <a:effectLst/>
              <a:highlight>
                <a:srgbClr val="FFFFFF"/>
              </a:highlight>
              <a:latin typeface="sohne"/>
            </a:endParaRPr>
          </a:p>
          <a:p>
            <a:pPr marL="0" indent="0">
              <a:buNone/>
            </a:pPr>
            <a:endParaRPr lang="en-US" b="1" dirty="0">
              <a:solidFill>
                <a:srgbClr val="242424"/>
              </a:solidFill>
              <a:highlight>
                <a:srgbClr val="FFFFFF"/>
              </a:highlight>
              <a:latin typeface="sohne"/>
            </a:endParaRPr>
          </a:p>
          <a:p>
            <a:pPr marL="0" indent="0">
              <a:buNone/>
            </a:pPr>
            <a:endParaRPr lang="en-US" b="1" i="0" dirty="0">
              <a:solidFill>
                <a:srgbClr val="242424"/>
              </a:solidFill>
              <a:effectLst/>
              <a:highlight>
                <a:srgbClr val="FFFFFF"/>
              </a:highlight>
              <a:latin typeface="sohne"/>
            </a:endParaRPr>
          </a:p>
          <a:p>
            <a:pPr marL="0" indent="0">
              <a:buNone/>
            </a:pPr>
            <a:r>
              <a:rPr lang="en-US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hne"/>
              </a:rPr>
              <a:t>OPTIMISTIC_FORCE_INCREMENT</a:t>
            </a:r>
          </a:p>
          <a:p>
            <a:pPr marL="0" indent="0">
              <a:buNone/>
            </a:pPr>
            <a:endParaRPr lang="en-US" b="1" i="0" dirty="0">
              <a:solidFill>
                <a:srgbClr val="242424"/>
              </a:solidFill>
              <a:effectLst/>
              <a:highlight>
                <a:srgbClr val="FFFFFF"/>
              </a:highlight>
              <a:latin typeface="sohn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3A21C-C02A-400C-9855-07C519F4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852" y="1580126"/>
            <a:ext cx="7676404" cy="18355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38A714-AFE5-EFC1-98AE-61859D444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079" y="4360111"/>
            <a:ext cx="8103664" cy="196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D93EB-B6F8-96C8-07C4-F241B59D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Optimistic Vs Per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E08A35-B519-6A83-2A43-16ABBA8EF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293" y="2165595"/>
            <a:ext cx="4997707" cy="3714941"/>
          </a:xfrm>
        </p:spPr>
      </p:pic>
    </p:spTree>
    <p:extLst>
      <p:ext uri="{BB962C8B-B14F-4D97-AF65-F5344CB8AC3E}">
        <p14:creationId xmlns:p14="http://schemas.microsoft.com/office/powerpoint/2010/main" val="1256924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E33B-1974-714D-B45B-4F16E83A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security with JWT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BBD5-2767-AA09-2BE3-65591C84D2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03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3726</TotalTime>
  <Words>123</Words>
  <Application>Microsoft Office PowerPoint</Application>
  <PresentationFormat>Widescreen</PresentationFormat>
  <Paragraphs>30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-apple-system</vt:lpstr>
      <vt:lpstr>Aptos</vt:lpstr>
      <vt:lpstr>Aptos Display</vt:lpstr>
      <vt:lpstr>Arial</vt:lpstr>
      <vt:lpstr>sohne</vt:lpstr>
      <vt:lpstr>source-serif-pro</vt:lpstr>
      <vt:lpstr>Office Theme</vt:lpstr>
      <vt:lpstr>Pessimistic and Optimistic Locking in JPA, Spring Boot </vt:lpstr>
      <vt:lpstr>Pessimistic Locking in JPA </vt:lpstr>
      <vt:lpstr>PESSIMISTIC_WRITE </vt:lpstr>
      <vt:lpstr>Optimistic Locking </vt:lpstr>
      <vt:lpstr>Pessimistic Locking  </vt:lpstr>
      <vt:lpstr>Optimistic</vt:lpstr>
      <vt:lpstr>OPTIMISTIC </vt:lpstr>
      <vt:lpstr>Optimistic Vs Per</vt:lpstr>
      <vt:lpstr>Spring security with JWT</vt:lpstr>
      <vt:lpstr>Authentication Manger  </vt:lpstr>
      <vt:lpstr>Generating JWT </vt:lpstr>
      <vt:lpstr>Validating JWT  </vt:lpstr>
      <vt:lpstr>REST API with JWT Token</vt:lpstr>
      <vt:lpstr>Spring 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Shruti Wali</dc:creator>
  <cp:lastModifiedBy>Shruti Wali</cp:lastModifiedBy>
  <cp:revision>9</cp:revision>
  <dcterms:created xsi:type="dcterms:W3CDTF">2024-04-26T05:08:00Z</dcterms:created>
  <dcterms:modified xsi:type="dcterms:W3CDTF">2024-04-29T04:37:26Z</dcterms:modified>
</cp:coreProperties>
</file>